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9" r:id="rId2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830" y="1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3386" y="777761"/>
            <a:ext cx="3087926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93" y="11170"/>
            <a:ext cx="5711912" cy="362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9746" y="1064427"/>
            <a:ext cx="5175206" cy="1768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672589" y="570717"/>
            <a:ext cx="4131695" cy="1958635"/>
          </a:xfrm>
          <a:prstGeom prst="rect">
            <a:avLst/>
          </a:prstGeom>
        </p:spPr>
      </p:pic>
      <p:sp>
        <p:nvSpPr>
          <p:cNvPr id="3" name="object 3"/>
          <p:cNvSpPr txBox="1"/>
          <p:nvPr/>
        </p:nvSpPr>
        <p:spPr>
          <a:xfrm>
            <a:off x="793544" y="47886"/>
            <a:ext cx="2038985" cy="28321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90"/>
              </a:spcBef>
            </a:pPr>
            <a:r>
              <a:rPr sz="1700" b="1" spc="10" dirty="0">
                <a:latin typeface="Cambria"/>
                <a:cs typeface="Cambria"/>
              </a:rPr>
              <a:t>Funnel</a:t>
            </a:r>
            <a:r>
              <a:rPr sz="1700" b="1" spc="-40" dirty="0">
                <a:latin typeface="Cambria"/>
                <a:cs typeface="Cambria"/>
              </a:rPr>
              <a:t> </a:t>
            </a:r>
            <a:r>
              <a:rPr sz="1700" b="1" spc="30" dirty="0">
                <a:latin typeface="Cambria"/>
                <a:cs typeface="Cambria"/>
              </a:rPr>
              <a:t>Dropped-off</a:t>
            </a:r>
            <a:endParaRPr sz="1700">
              <a:latin typeface="Cambria"/>
              <a:cs typeface="Cambria"/>
            </a:endParaRPr>
          </a:p>
        </p:txBody>
      </p:sp>
      <p:pic>
        <p:nvPicPr>
          <p:cNvPr id="4" name="Video 3">
            <a:hlinkClick r:id="" action="ppaction://media"/>
            <a:extLst>
              <a:ext uri="{FF2B5EF4-FFF2-40B4-BE49-F238E27FC236}">
                <a16:creationId xmlns:a16="http://schemas.microsoft.com/office/drawing/2014/main" id="{EC232A51-7CF7-08FB-8453-1175966A67E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0476"/>
    </mc:Choice>
    <mc:Fallback xmlns="">
      <p:transition spd="slow" advTm="504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2</Words>
  <Application>Microsoft Office PowerPoint</Application>
  <PresentationFormat>Custom</PresentationFormat>
  <Paragraphs>1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Calibri</vt:lpstr>
      <vt:lpstr>Cambria</vt:lpstr>
      <vt:lpstr>Lucida Sans Unicode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Funnel  Analytics for  Metro car</dc:title>
  <dc:creator>Mandeep Toor</dc:creator>
  <cp:lastModifiedBy>Mandeep Toor</cp:lastModifiedBy>
  <cp:revision>4</cp:revision>
  <dcterms:created xsi:type="dcterms:W3CDTF">2023-11-27T07:33:35Z</dcterms:created>
  <dcterms:modified xsi:type="dcterms:W3CDTF">2023-11-30T18:35:14Z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LastSaved">
    <vt:filetime>2023-11-27T00:00:00Z</vt:filetime>
  </property>
</Properties>
</file>